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71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4" r:id="rId14"/>
    <p:sldId id="269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FE8E8-64AF-4FEB-9140-4E600713CFF5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CB89C-45CB-4009-A0BE-8783D40D7E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0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CB89C-45CB-4009-A0BE-8783D40D7EB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16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1ACC50-502B-459A-9E47-F2EED84C1FE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52C5E3-FE1B-4B6A-8A28-C369A300B9D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11%20&#1086;&#1082;&#1090;%202015\esli-hochesh-byt-zdorov-zakalyaysya%20(2).mp3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ages (2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9748" y="2060848"/>
            <a:ext cx="6572296" cy="392909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746" y="91629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	Мы здоровью скажем – Да !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572264" y="4221088"/>
            <a:ext cx="23574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Подготовила : инструктор по физической культуре </a:t>
            </a:r>
          </a:p>
          <a:p>
            <a:r>
              <a:rPr lang="ru-RU" sz="1400" dirty="0" smtClean="0"/>
              <a:t>Кострубская . Е . А 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6165304"/>
            <a:ext cx="1753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пгт Серышево, 2017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0264" y="131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МАОУ СОШ №2 пгт Серышево</a:t>
            </a:r>
          </a:p>
          <a:p>
            <a:pPr algn="ctr"/>
            <a:r>
              <a:rPr lang="ru-RU" dirty="0"/>
              <a:t>структурное подразделение </a:t>
            </a:r>
          </a:p>
          <a:p>
            <a:pPr algn="ctr"/>
            <a:r>
              <a:rPr lang="ru-RU" dirty="0"/>
              <a:t>ДЕТСКИЙ САД №3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</a:t>
            </a:r>
            <a:r>
              <a:rPr lang="ru-RU" smtClean="0"/>
              <a:t>		Режим </a:t>
            </a:r>
            <a:r>
              <a:rPr lang="ru-RU" dirty="0" smtClean="0"/>
              <a:t>дня .</a:t>
            </a:r>
            <a:endParaRPr lang="ru-RU" dirty="0"/>
          </a:p>
        </p:txBody>
      </p:sp>
      <p:pic>
        <p:nvPicPr>
          <p:cNvPr id="4" name="Содержимое 3" descr="rrr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1" y="2071678"/>
            <a:ext cx="4357718" cy="4175123"/>
          </a:xfrm>
        </p:spPr>
      </p:pic>
      <p:sp>
        <p:nvSpPr>
          <p:cNvPr id="5" name="TextBox 4"/>
          <p:cNvSpPr txBox="1"/>
          <p:nvPr/>
        </p:nvSpPr>
        <p:spPr>
          <a:xfrm>
            <a:off x="4786314" y="2928934"/>
            <a:ext cx="3929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Чтоб здоровье сохранить, </a:t>
            </a:r>
          </a:p>
          <a:p>
            <a:r>
              <a:rPr lang="ru-RU" sz="2400" dirty="0" smtClean="0"/>
              <a:t>Организм свой укрепить, </a:t>
            </a:r>
          </a:p>
          <a:p>
            <a:r>
              <a:rPr lang="ru-RU" sz="2400" dirty="0" smtClean="0"/>
              <a:t>Знает вся моя семья – </a:t>
            </a:r>
          </a:p>
          <a:p>
            <a:r>
              <a:rPr lang="ru-RU" sz="2400" dirty="0" smtClean="0"/>
              <a:t>Должен </a:t>
            </a:r>
            <a:r>
              <a:rPr lang="ru-RU" sz="2400" dirty="0" smtClean="0"/>
              <a:t>быть режим у дня.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Моем руки чисто, чисто ! </a:t>
            </a:r>
            <a:endParaRPr lang="ru-RU" dirty="0"/>
          </a:p>
        </p:txBody>
      </p:sp>
      <p:pic>
        <p:nvPicPr>
          <p:cNvPr id="4" name="Содержимое 3" descr="07-08-2015-n-15-620x34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428868"/>
            <a:ext cx="4381510" cy="2786082"/>
          </a:xfrm>
        </p:spPr>
      </p:pic>
      <p:sp>
        <p:nvSpPr>
          <p:cNvPr id="5" name="TextBox 4"/>
          <p:cNvSpPr txBox="1"/>
          <p:nvPr/>
        </p:nvSpPr>
        <p:spPr>
          <a:xfrm>
            <a:off x="4786314" y="3143248"/>
            <a:ext cx="4071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Чтобы ни один микроб </a:t>
            </a:r>
          </a:p>
          <a:p>
            <a:r>
              <a:rPr lang="ru-RU" sz="2400" dirty="0" smtClean="0"/>
              <a:t>Не попал случайно в рот, </a:t>
            </a:r>
          </a:p>
          <a:p>
            <a:r>
              <a:rPr lang="ru-RU" sz="2400" dirty="0" smtClean="0"/>
              <a:t>Руки мыть перед едой </a:t>
            </a:r>
          </a:p>
          <a:p>
            <a:r>
              <a:rPr lang="ru-RU" sz="2400" dirty="0" smtClean="0"/>
              <a:t>Нужно мылом и водой.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Зубы чистим ежедневно 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2857496"/>
            <a:ext cx="371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Чистить зубы, умываться </a:t>
            </a:r>
          </a:p>
          <a:p>
            <a:r>
              <a:rPr lang="ru-RU" sz="2400" dirty="0" smtClean="0"/>
              <a:t>И почаще улыбаться,</a:t>
            </a:r>
          </a:p>
          <a:p>
            <a:r>
              <a:rPr lang="ru-RU" sz="2400" dirty="0" smtClean="0"/>
              <a:t>Закаляться, и тогда </a:t>
            </a:r>
          </a:p>
          <a:p>
            <a:r>
              <a:rPr lang="ru-RU" sz="2400" dirty="0" smtClean="0"/>
              <a:t>Не страшна тебе хандра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Содержимое 6" descr="---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285992"/>
            <a:ext cx="4071966" cy="32996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	Принимайте чаще душ – </a:t>
            </a:r>
            <a:br>
              <a:rPr lang="ru-RU" dirty="0" smtClean="0"/>
            </a:br>
            <a:r>
              <a:rPr lang="ru-RU" dirty="0" smtClean="0"/>
              <a:t>		будете	здоровы !   </a:t>
            </a:r>
            <a:endParaRPr lang="ru-RU" dirty="0"/>
          </a:p>
        </p:txBody>
      </p:sp>
      <p:pic>
        <p:nvPicPr>
          <p:cNvPr id="4" name="Содержимое 3" descr="kontr_dush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2214554"/>
            <a:ext cx="7286676" cy="3929090"/>
          </a:xfrm>
        </p:spPr>
      </p:pic>
      <p:sp>
        <p:nvSpPr>
          <p:cNvPr id="8" name="TextBox 7"/>
          <p:cNvSpPr txBox="1"/>
          <p:nvPr/>
        </p:nvSpPr>
        <p:spPr>
          <a:xfrm flipH="1">
            <a:off x="5500694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	И в ванне , и в бане всегда и 		везде вечная слава воде !</a:t>
            </a:r>
            <a:endParaRPr lang="ru-RU" dirty="0"/>
          </a:p>
        </p:txBody>
      </p:sp>
      <p:pic>
        <p:nvPicPr>
          <p:cNvPr id="4" name="Содержимое 3" descr="c787ce64e64dc6da80bb88020a579b4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5992"/>
            <a:ext cx="5143536" cy="4032247"/>
          </a:xfrm>
        </p:spPr>
      </p:pic>
      <p:sp>
        <p:nvSpPr>
          <p:cNvPr id="5" name="TextBox 4"/>
          <p:cNvSpPr txBox="1"/>
          <p:nvPr/>
        </p:nvSpPr>
        <p:spPr>
          <a:xfrm>
            <a:off x="5214942" y="3000372"/>
            <a:ext cx="3786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Всюду пена, пар и брызги, </a:t>
            </a:r>
          </a:p>
          <a:p>
            <a:r>
              <a:rPr lang="ru-RU" sz="2400" dirty="0" smtClean="0"/>
              <a:t>Смех и радостные </a:t>
            </a:r>
            <a:r>
              <a:rPr lang="ru-RU" sz="2400" dirty="0" err="1" smtClean="0"/>
              <a:t>визги</a:t>
            </a:r>
            <a:r>
              <a:rPr lang="ru-RU" sz="2400" dirty="0" smtClean="0"/>
              <a:t>, </a:t>
            </a:r>
          </a:p>
          <a:p>
            <a:r>
              <a:rPr lang="ru-RU" sz="2400" dirty="0" smtClean="0"/>
              <a:t>В мыле вся моя семья, </a:t>
            </a:r>
          </a:p>
          <a:p>
            <a:r>
              <a:rPr lang="ru-RU" sz="2400" dirty="0" smtClean="0"/>
              <a:t>Хоть купаюсь только Я !!!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Гигиена – друг здоровья !</a:t>
            </a:r>
            <a:endParaRPr lang="ru-RU" dirty="0"/>
          </a:p>
        </p:txBody>
      </p:sp>
      <p:pic>
        <p:nvPicPr>
          <p:cNvPr id="4" name="Содержимое 3" descr="11kl_Gigiena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3512" y="2443956"/>
            <a:ext cx="6276975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	Медицинские  осмотры – 	профилактика заболеваний  .</a:t>
            </a:r>
            <a:endParaRPr lang="ru-RU" dirty="0"/>
          </a:p>
        </p:txBody>
      </p:sp>
      <p:pic>
        <p:nvPicPr>
          <p:cNvPr id="4" name="Содержимое 3" descr="medical-examinations-children-20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214554"/>
            <a:ext cx="4357718" cy="3857652"/>
          </a:xfrm>
        </p:spPr>
      </p:pic>
      <p:sp>
        <p:nvSpPr>
          <p:cNvPr id="5" name="TextBox 4"/>
          <p:cNvSpPr txBox="1"/>
          <p:nvPr/>
        </p:nvSpPr>
        <p:spPr>
          <a:xfrm>
            <a:off x="4572000" y="3000372"/>
            <a:ext cx="4357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dirty="0" smtClean="0"/>
              <a:t>Ну а если уж случилось: </a:t>
            </a:r>
          </a:p>
          <a:p>
            <a:r>
              <a:rPr lang="ru-RU" sz="2800" dirty="0" smtClean="0"/>
              <a:t>Разболеться получилось, </a:t>
            </a:r>
          </a:p>
          <a:p>
            <a:r>
              <a:rPr lang="ru-RU" sz="2800" dirty="0" smtClean="0"/>
              <a:t>Знай, к врачу тебе пора. </a:t>
            </a:r>
          </a:p>
          <a:p>
            <a:r>
              <a:rPr lang="ru-RU" sz="2800" dirty="0" smtClean="0"/>
              <a:t>Он поможет нам всегда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Правильное питание .</a:t>
            </a:r>
            <a:endParaRPr lang="ru-RU" dirty="0"/>
          </a:p>
        </p:txBody>
      </p:sp>
      <p:pic>
        <p:nvPicPr>
          <p:cNvPr id="4" name="Содержимое 3" descr="Правильное-питание-для-похудения-меню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2071678"/>
            <a:ext cx="7215238" cy="4150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	Витамины , </a:t>
            </a:r>
            <a:r>
              <a:rPr lang="ru-RU" dirty="0" err="1" smtClean="0"/>
              <a:t>витамины</a:t>
            </a:r>
            <a:r>
              <a:rPr lang="ru-RU" dirty="0" smtClean="0"/>
              <a:t>  для 	здоровья нам нужны ! </a:t>
            </a:r>
            <a:endParaRPr lang="ru-RU" dirty="0"/>
          </a:p>
        </p:txBody>
      </p:sp>
      <p:pic>
        <p:nvPicPr>
          <p:cNvPr id="4" name="Содержимое 3" descr="kakie-luchshe-vitaminy-podhodyat-dlya-detej-9-let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3116"/>
            <a:ext cx="5000628" cy="4121489"/>
          </a:xfrm>
        </p:spPr>
      </p:pic>
      <p:sp>
        <p:nvSpPr>
          <p:cNvPr id="5" name="TextBox 4"/>
          <p:cNvSpPr txBox="1"/>
          <p:nvPr/>
        </p:nvSpPr>
        <p:spPr>
          <a:xfrm>
            <a:off x="4643438" y="2285992"/>
            <a:ext cx="4357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Кушай овощи и фрукты, </a:t>
            </a:r>
          </a:p>
          <a:p>
            <a:r>
              <a:rPr lang="ru-RU" sz="2800" dirty="0" smtClean="0"/>
              <a:t>Рыбу, молокопродукты – </a:t>
            </a:r>
          </a:p>
          <a:p>
            <a:r>
              <a:rPr lang="ru-RU" sz="2800" dirty="0" smtClean="0"/>
              <a:t>Вот полезная еда, </a:t>
            </a:r>
          </a:p>
          <a:p>
            <a:r>
              <a:rPr lang="ru-RU" sz="2800" dirty="0" smtClean="0"/>
              <a:t>Витаминами полна !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	Микробам в нашем доме 					места нет !</a:t>
            </a:r>
            <a:endParaRPr lang="ru-RU" dirty="0"/>
          </a:p>
        </p:txBody>
      </p:sp>
      <p:pic>
        <p:nvPicPr>
          <p:cNvPr id="4" name="Содержимое 3" descr="deti-i-uborka-v-dome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214554"/>
            <a:ext cx="4929222" cy="3929090"/>
          </a:xfrm>
        </p:spPr>
      </p:pic>
      <p:sp>
        <p:nvSpPr>
          <p:cNvPr id="5" name="TextBox 4"/>
          <p:cNvSpPr txBox="1"/>
          <p:nvPr/>
        </p:nvSpPr>
        <p:spPr>
          <a:xfrm>
            <a:off x="5214942" y="2857496"/>
            <a:ext cx="39290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Навожу порядок всюду, </a:t>
            </a:r>
          </a:p>
          <a:p>
            <a:r>
              <a:rPr lang="ru-RU" sz="2800" dirty="0" smtClean="0"/>
              <a:t>Так мила мне чистота.</a:t>
            </a:r>
          </a:p>
          <a:p>
            <a:r>
              <a:rPr lang="ru-RU" sz="2800" dirty="0" smtClean="0"/>
              <a:t>Вещи убирать я буду, </a:t>
            </a:r>
          </a:p>
          <a:p>
            <a:r>
              <a:rPr lang="ru-RU" sz="2800" dirty="0" smtClean="0"/>
              <a:t>Всем определю места.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Движенье – это жизнь !</a:t>
            </a:r>
            <a:endParaRPr lang="ru-RU" dirty="0"/>
          </a:p>
        </p:txBody>
      </p:sp>
      <p:pic>
        <p:nvPicPr>
          <p:cNvPr id="6" name="Содержимое 5" descr="1c2392b6e916279a2ca2d9a3a892366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3116"/>
            <a:ext cx="4000528" cy="3714776"/>
          </a:xfrm>
        </p:spPr>
      </p:pic>
      <p:sp>
        <p:nvSpPr>
          <p:cNvPr id="5" name="TextBox 4"/>
          <p:cNvSpPr txBox="1"/>
          <p:nvPr/>
        </p:nvSpPr>
        <p:spPr>
          <a:xfrm>
            <a:off x="5214942" y="2500306"/>
            <a:ext cx="3714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Мы со спортом очень дружим,</a:t>
            </a:r>
          </a:p>
          <a:p>
            <a:r>
              <a:rPr lang="ru-RU" sz="2400" dirty="0" smtClean="0"/>
              <a:t>Так как спорт нам очень нужен.</a:t>
            </a:r>
          </a:p>
          <a:p>
            <a:r>
              <a:rPr lang="ru-RU" sz="2400" dirty="0" smtClean="0"/>
              <a:t>Спорт – это здоровье, сила, красота! </a:t>
            </a:r>
          </a:p>
          <a:p>
            <a:r>
              <a:rPr lang="ru-RU" sz="2400" dirty="0" smtClean="0"/>
              <a:t>Спорт – это закалка, </a:t>
            </a:r>
            <a:r>
              <a:rPr lang="ru-RU" sz="2400" dirty="0" smtClean="0"/>
              <a:t>дружба, </a:t>
            </a:r>
            <a:r>
              <a:rPr lang="ru-RU" sz="2400" dirty="0" smtClean="0"/>
              <a:t>доброта!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	Прогулки на свежем воздухе .</a:t>
            </a:r>
            <a:endParaRPr lang="ru-RU" dirty="0"/>
          </a:p>
        </p:txBody>
      </p:sp>
      <p:pic>
        <p:nvPicPr>
          <p:cNvPr id="3" name="Рисунок 2" descr="81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143116"/>
            <a:ext cx="7786742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	</a:t>
            </a:r>
            <a:r>
              <a:rPr lang="ru-RU" sz="3600" dirty="0" smtClean="0"/>
              <a:t>На прогулку надо одеваться так , 			чтобы не переохладиться или 						перегреться .</a:t>
            </a:r>
            <a:endParaRPr lang="ru-RU" sz="3600" dirty="0"/>
          </a:p>
        </p:txBody>
      </p:sp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571744"/>
            <a:ext cx="4357686" cy="3571899"/>
          </a:xfrm>
        </p:spPr>
      </p:pic>
      <p:sp>
        <p:nvSpPr>
          <p:cNvPr id="5" name="TextBox 4"/>
          <p:cNvSpPr txBox="1"/>
          <p:nvPr/>
        </p:nvSpPr>
        <p:spPr>
          <a:xfrm>
            <a:off x="4286248" y="2428868"/>
            <a:ext cx="4857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На прогулку выходи, </a:t>
            </a:r>
          </a:p>
          <a:p>
            <a:r>
              <a:rPr lang="ru-RU" sz="3200" dirty="0" smtClean="0"/>
              <a:t>Свежим воздухом дыши.</a:t>
            </a:r>
          </a:p>
          <a:p>
            <a:r>
              <a:rPr lang="ru-RU" sz="3200" dirty="0" smtClean="0"/>
              <a:t>Только помни: при уходе </a:t>
            </a:r>
          </a:p>
          <a:p>
            <a:r>
              <a:rPr lang="ru-RU" sz="3200" dirty="0" smtClean="0"/>
              <a:t>Одевайся по погоде!</a:t>
            </a:r>
          </a:p>
          <a:p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11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071546"/>
            <a:ext cx="4643470" cy="5429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628" y="2285992"/>
            <a:ext cx="38576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Вот те добрые советы, </a:t>
            </a:r>
          </a:p>
          <a:p>
            <a:r>
              <a:rPr lang="ru-RU" sz="2800" dirty="0" smtClean="0"/>
              <a:t>В них и спрятаны секреты, </a:t>
            </a:r>
          </a:p>
          <a:p>
            <a:r>
              <a:rPr lang="ru-RU" sz="2800" dirty="0" smtClean="0"/>
              <a:t>Как  здоровье сохранить.</a:t>
            </a:r>
          </a:p>
          <a:p>
            <a:r>
              <a:rPr lang="ru-RU" sz="2800" dirty="0" smtClean="0"/>
              <a:t>Научись его ценить!</a:t>
            </a:r>
            <a:endParaRPr lang="ru-RU" sz="2800" dirty="0"/>
          </a:p>
        </p:txBody>
      </p:sp>
      <p:pic>
        <p:nvPicPr>
          <p:cNvPr id="7" name="esli-hochesh-byt-zdorov-zakalyaysya (2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151</TotalTime>
  <Words>233</Words>
  <Application>Microsoft Office PowerPoint</Application>
  <PresentationFormat>Экран (4:3)</PresentationFormat>
  <Paragraphs>62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 Мы здоровью скажем – Да ! </vt:lpstr>
      <vt:lpstr>   Режим дня .</vt:lpstr>
      <vt:lpstr> Моем руки чисто, чисто ! </vt:lpstr>
      <vt:lpstr> Зубы чистим ежедневно !</vt:lpstr>
      <vt:lpstr> Принимайте чаще душ –    будете здоровы !   </vt:lpstr>
      <vt:lpstr> И в ванне , и в бане всегда и   везде вечная слава воде !</vt:lpstr>
      <vt:lpstr> Гигиена – друг здоровья !</vt:lpstr>
      <vt:lpstr> Медицинские  осмотры –  профилактика заболеваний  .</vt:lpstr>
      <vt:lpstr> Правильное питание .</vt:lpstr>
      <vt:lpstr> Витамины , витамины  для  здоровья нам нужны ! </vt:lpstr>
      <vt:lpstr> Микробам в нашем доме      места нет !</vt:lpstr>
      <vt:lpstr> Движенье – это жизнь !</vt:lpstr>
      <vt:lpstr> Прогулки на свежем воздухе .</vt:lpstr>
      <vt:lpstr> На прогулку надо одеваться так ,    чтобы не переохладиться или       перегреться 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здоровью скажем – Да !</dc:title>
  <dc:creator>user</dc:creator>
  <cp:lastModifiedBy>1</cp:lastModifiedBy>
  <cp:revision>22</cp:revision>
  <dcterms:created xsi:type="dcterms:W3CDTF">2017-10-07T10:30:59Z</dcterms:created>
  <dcterms:modified xsi:type="dcterms:W3CDTF">2017-10-09T02:56:01Z</dcterms:modified>
</cp:coreProperties>
</file>